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71" r:id="rId2"/>
    <p:sldId id="256" r:id="rId3"/>
    <p:sldId id="272" r:id="rId4"/>
    <p:sldId id="263" r:id="rId5"/>
    <p:sldId id="273" r:id="rId6"/>
    <p:sldId id="274" r:id="rId7"/>
    <p:sldId id="279" r:id="rId8"/>
    <p:sldId id="280" r:id="rId9"/>
    <p:sldId id="275" r:id="rId10"/>
    <p:sldId id="276" r:id="rId11"/>
    <p:sldId id="277" r:id="rId12"/>
    <p:sldId id="278" r:id="rId13"/>
    <p:sldId id="257" r:id="rId14"/>
    <p:sldId id="265" r:id="rId15"/>
    <p:sldId id="266" r:id="rId16"/>
    <p:sldId id="281" r:id="rId17"/>
    <p:sldId id="282" r:id="rId18"/>
    <p:sldId id="283" r:id="rId19"/>
    <p:sldId id="260" r:id="rId20"/>
    <p:sldId id="258" r:id="rId21"/>
    <p:sldId id="268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00000"/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06" autoAdjust="0"/>
    <p:restoredTop sz="94660"/>
  </p:normalViewPr>
  <p:slideViewPr>
    <p:cSldViewPr snapToGrid="0">
      <p:cViewPr varScale="1">
        <p:scale>
          <a:sx n="92" d="100"/>
          <a:sy n="92" d="100"/>
        </p:scale>
        <p:origin x="110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617D04-1F3C-445E-AA75-101E565C2AF3}" type="datetimeFigureOut">
              <a:rPr lang="en-US" smtClean="0"/>
              <a:t>5/30/2018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4F014546-75D5-40BB-92E1-AA83039512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0261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617D04-1F3C-445E-AA75-101E565C2AF3}" type="datetimeFigureOut">
              <a:rPr lang="en-US" smtClean="0"/>
              <a:t>5/30/2018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14546-75D5-40BB-92E1-AA83039512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3600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617D04-1F3C-445E-AA75-101E565C2AF3}" type="datetimeFigureOut">
              <a:rPr lang="en-US" smtClean="0"/>
              <a:t>5/30/2018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14546-75D5-40BB-92E1-AA83039512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2689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617D04-1F3C-445E-AA75-101E565C2AF3}" type="datetimeFigureOut">
              <a:rPr lang="en-US" smtClean="0"/>
              <a:t>5/30/2018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14546-75D5-40BB-92E1-AA83039512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992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B2617D04-1F3C-445E-AA75-101E565C2AF3}" type="datetimeFigureOut">
              <a:rPr lang="en-US" smtClean="0"/>
              <a:t>5/30/2018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4F014546-75D5-40BB-92E1-AA83039512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5225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617D04-1F3C-445E-AA75-101E565C2AF3}" type="datetimeFigureOut">
              <a:rPr lang="en-US" smtClean="0"/>
              <a:t>5/30/2018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14546-75D5-40BB-92E1-AA83039512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2926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617D04-1F3C-445E-AA75-101E565C2AF3}" type="datetimeFigureOut">
              <a:rPr lang="en-US" smtClean="0"/>
              <a:t>5/30/2018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14546-75D5-40BB-92E1-AA83039512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7815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617D04-1F3C-445E-AA75-101E565C2AF3}" type="datetimeFigureOut">
              <a:rPr lang="en-US" smtClean="0"/>
              <a:t>5/30/2018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14546-75D5-40BB-92E1-AA83039512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1368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617D04-1F3C-445E-AA75-101E565C2AF3}" type="datetimeFigureOut">
              <a:rPr lang="en-US" smtClean="0"/>
              <a:t>5/30/2018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14546-75D5-40BB-92E1-AA83039512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6681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617D04-1F3C-445E-AA75-101E565C2AF3}" type="datetimeFigureOut">
              <a:rPr lang="en-US" smtClean="0"/>
              <a:t>5/30/2018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14546-75D5-40BB-92E1-AA83039512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4267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617D04-1F3C-445E-AA75-101E565C2AF3}" type="datetimeFigureOut">
              <a:rPr lang="en-US" smtClean="0"/>
              <a:t>5/30/2018</a:t>
            </a:fld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14546-75D5-40BB-92E1-AA83039512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874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B2617D04-1F3C-445E-AA75-101E565C2AF3}" type="datetimeFigureOut">
              <a:rPr lang="en-US" smtClean="0"/>
              <a:t>5/30/2018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4F014546-75D5-40BB-92E1-AA83039512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6874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8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84290C3-E52C-433F-AC6E-6DD30BB7FE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9513" y="1087892"/>
            <a:ext cx="4658170" cy="4450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7728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0A5B935-490E-4DD0-9C78-A455757FA9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0189" y="0"/>
            <a:ext cx="12392378" cy="6970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4023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D7DB0A7-38DC-4AA2-B4C0-EAC68779EF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334" y="213360"/>
            <a:ext cx="9695064" cy="6461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3061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8F5A169-273D-4500-B625-EA2C389C3A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571" y="0"/>
            <a:ext cx="45708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4210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224DB79-50CC-4DDC-9193-77B0B618A6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95690"/>
            <a:ext cx="12276667" cy="6905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2216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364FB1F-2953-456C-895E-3C55D513E6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8" y="-743989"/>
            <a:ext cx="12184612" cy="6853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3207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598DB2A-C630-44BD-8091-50E19C0022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49993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6488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7F684C4-F8EC-4BD4-BB6B-D518AAB7A4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4168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0582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0A23085-CA04-4F88-9A0A-A426E351A9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4168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7264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95CFA5C-1F5B-4E96-9D12-F50B7E5ADF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3152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5668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366A128-5BA6-4CA1-8B1B-F6DBBC4773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5184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7471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0C89D-BF90-4FAD-8051-0AB29DDA859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dirty="0">
                <a:latin typeface="Copperplate Gothic Bold" panose="020E0705020206020404" pitchFamily="34" charset="0"/>
              </a:rPr>
              <a:t>The</a:t>
            </a:r>
            <a:br>
              <a:rPr lang="en-US" sz="6000" dirty="0">
                <a:latin typeface="Copperplate Gothic Bold" panose="020E0705020206020404" pitchFamily="34" charset="0"/>
              </a:rPr>
            </a:br>
            <a:r>
              <a:rPr lang="en-US" sz="6000" b="1" dirty="0">
                <a:latin typeface="Copperplate Gothic Bold" panose="020E0705020206020404" pitchFamily="34" charset="0"/>
              </a:rPr>
              <a:t>University Survey System</a:t>
            </a:r>
            <a:endParaRPr lang="en-US" sz="6000" dirty="0">
              <a:latin typeface="Copperplate Gothic Bold" panose="020E07050202060204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02C04C-F164-4A93-8B1E-1A95ACC37DC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By Nic Estrada, Matt McGee, Andy Sorenson, 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</a:rPr>
              <a:t>And Max Winston</a:t>
            </a:r>
          </a:p>
        </p:txBody>
      </p:sp>
    </p:spTree>
    <p:extLst>
      <p:ext uri="{BB962C8B-B14F-4D97-AF65-F5344CB8AC3E}">
        <p14:creationId xmlns:p14="http://schemas.microsoft.com/office/powerpoint/2010/main" val="30315601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0379806-F212-470C-B815-6ADCDC97CE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4168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6316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2D089C-440B-48DA-BD38-F810C80003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2136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8089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EFE80F5-2369-47CB-866C-0627D219DD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653833" y="-1883022"/>
            <a:ext cx="8125905" cy="11175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1935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68A213C-28CF-498E-AC94-C8D70469E4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0687" y="252919"/>
            <a:ext cx="9253318" cy="6167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8410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89FC9CA-2552-4485-A961-3D62407AA2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14895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7417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E848E4E-6284-4BFD-B67A-E245E2F8BA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5184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0875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13D5536-6D2B-4647-9241-F02BEF6AC8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322" y="-589280"/>
            <a:ext cx="10201238" cy="6670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8469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4111367-3032-4FD7-99E5-F2BA2DAE90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5184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6507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09B6084-F711-46D5-8551-366E5B445F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75105" y="5727343"/>
            <a:ext cx="6589435" cy="637926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044D12D-314E-40B7-BEC7-66BA9D5073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79371" y="7302"/>
            <a:ext cx="12871372" cy="67389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5DE4317-B44A-4C83-A0D1-0021637D51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8700" y="5727343"/>
            <a:ext cx="8023860" cy="44577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E7F6FB1-9E51-473F-8800-CF66E25405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79371" y="-1"/>
            <a:ext cx="6299121" cy="499659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F13D964-F483-4D9E-AD0F-C430A20507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4742" y="1964268"/>
            <a:ext cx="6899652" cy="3881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70591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TM03090434[[fn=Wood Type]]</Template>
  <TotalTime>469</TotalTime>
  <Words>14</Words>
  <Application>Microsoft Office PowerPoint</Application>
  <PresentationFormat>Widescreen</PresentationFormat>
  <Paragraphs>3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Copperplate Gothic Bold</vt:lpstr>
      <vt:lpstr>Rockwell</vt:lpstr>
      <vt:lpstr>Rockwell Condensed</vt:lpstr>
      <vt:lpstr>Wingdings</vt:lpstr>
      <vt:lpstr>Wood Type</vt:lpstr>
      <vt:lpstr>PowerPoint Presentation</vt:lpstr>
      <vt:lpstr>The University Survey System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Matt and Rhonda McGee</dc:creator>
  <cp:lastModifiedBy>Matt and Rhonda McGee</cp:lastModifiedBy>
  <cp:revision>35</cp:revision>
  <dcterms:created xsi:type="dcterms:W3CDTF">2018-05-28T22:00:14Z</dcterms:created>
  <dcterms:modified xsi:type="dcterms:W3CDTF">2018-05-30T16:55:51Z</dcterms:modified>
</cp:coreProperties>
</file>